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5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6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7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8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8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4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8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8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5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6C54-C054-4394-82E7-FAE979D1959D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98AAB-420F-48DC-B716-70988E7D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4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Entering Pregnant Sailors in Medical Readiness Reporting System (MRRS)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information should be entered in MRRS by medical personnel with appropriate supporting documentation.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3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HRIST~1.COL\AppData\Local\Temp\4\SNAGHTMLfd8f29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80944" cy="644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19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RIST~1.COL\AppData\Local\Temp\4\SNAGHTMLfdb93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32" y="152400"/>
            <a:ext cx="8830905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05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HRIST~1.COL\AppData\Local\Temp\4\SNAGHTMLfdd96f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8600"/>
            <a:ext cx="8862289" cy="632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28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HRIST~1.COL\AppData\Local\Temp\4\SNAGHTMLfe097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8973013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93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CHRIST~1.COL\AppData\Local\Temp\4\SNAGHTMLfe3710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81000"/>
            <a:ext cx="8844270" cy="586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54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HRIST~1.COL\AppData\Local\Temp\4\SNAGHTMLfe548d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81000"/>
            <a:ext cx="884919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41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HRIST~1.COL\AppData\Local\Temp\4\SNAGHTMLfe89c4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60444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226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587D30BA67B7439B8798BE1370242F" ma:contentTypeVersion="2" ma:contentTypeDescription="Create a new document." ma:contentTypeScope="" ma:versionID="5b6a3af0f49275be495e9fb2400b9838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7BB7A4E-C1C5-4F98-9ADB-7D8858B4747D}"/>
</file>

<file path=customXml/itemProps2.xml><?xml version="1.0" encoding="utf-8"?>
<ds:datastoreItem xmlns:ds="http://schemas.openxmlformats.org/officeDocument/2006/customXml" ds:itemID="{782C7169-DD35-4815-BC7A-AB3B3A7D211A}"/>
</file>

<file path=customXml/itemProps3.xml><?xml version="1.0" encoding="utf-8"?>
<ds:datastoreItem xmlns:ds="http://schemas.openxmlformats.org/officeDocument/2006/customXml" ds:itemID="{1B0E692B-4980-481D-979A-751921BA1212}"/>
</file>

<file path=customXml/itemProps4.xml><?xml version="1.0" encoding="utf-8"?>
<ds:datastoreItem xmlns:ds="http://schemas.openxmlformats.org/officeDocument/2006/customXml" ds:itemID="{34D3EBCB-D953-4C6E-BDF2-26A5656563A6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Entering Pregnant Sailors in Medical Readiness Reporting System (MRRS)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Entering Pregnant Sailors in Medical Readiness Reporting System (MRRS)</dc:title>
  <dc:creator>Cole, Christie D PSC BUPERS-32, BUPERS-320</dc:creator>
  <cp:lastModifiedBy>Cole, Christie D PSC BUPERS-32, BUPERS-320</cp:lastModifiedBy>
  <cp:revision>3</cp:revision>
  <dcterms:created xsi:type="dcterms:W3CDTF">2016-10-14T15:39:29Z</dcterms:created>
  <dcterms:modified xsi:type="dcterms:W3CDTF">2016-10-14T16:07:22Z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0x010100FA587D30BA67B7439B8798BE1370242F</vt:lpwstr>
  </property>
  <property fmtid="{D5CDD505-2E9C-101B-9397-08002B2CF9AE}" pid="3" name="Order">
    <vt:r8>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